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2" r:id="rId7"/>
    <p:sldId id="313" r:id="rId8"/>
    <p:sldId id="314" r:id="rId9"/>
    <p:sldId id="31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mp"/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mp"/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ultiTron/AutomaticDisinfectantDispenser2000" TargetMode="External"/><Relationship Id="rId4" Type="http://schemas.openxmlformats.org/officeDocument/2006/relationships/image" Target="../media/image11.b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ltiTron/AutomaticDisinfectantDispenser200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nkercad.com/things/dTmaaF5xII7-shiny-sango-tumelo/edit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Automatic</a:t>
            </a:r>
            <a:br>
              <a:rPr lang="en-US" sz="4400" dirty="0"/>
            </a:br>
            <a:r>
              <a:rPr lang="en-US" sz="4400" dirty="0"/>
              <a:t>Disinfectant Dispenser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solidFill>
                  <a:srgbClr val="FC05CB"/>
                </a:solidFill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36EB6-7653-4E50-BF32-7E118A72917A}"/>
              </a:ext>
            </a:extLst>
          </p:cNvPr>
          <p:cNvSpPr/>
          <p:nvPr/>
        </p:nvSpPr>
        <p:spPr>
          <a:xfrm>
            <a:off x="913794" y="4862558"/>
            <a:ext cx="3262152" cy="1351073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52153"/>
            <a:ext cx="10353762" cy="1257300"/>
          </a:xfrm>
        </p:spPr>
        <p:txBody>
          <a:bodyPr>
            <a:normAutofit/>
          </a:bodyPr>
          <a:lstStyle/>
          <a:p>
            <a:r>
              <a:rPr lang="bg-BG" b="1" dirty="0"/>
              <a:t>Съдържание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4E0C5-3FDB-4FC0-801A-5745E25A88DD}"/>
              </a:ext>
            </a:extLst>
          </p:cNvPr>
          <p:cNvSpPr txBox="1"/>
          <p:nvPr/>
        </p:nvSpPr>
        <p:spPr>
          <a:xfrm>
            <a:off x="2161308" y="2181374"/>
            <a:ext cx="129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/>
              <a:t>1. Цел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B61F2-AB80-4869-B88A-A1456CB1A02A}"/>
              </a:ext>
            </a:extLst>
          </p:cNvPr>
          <p:cNvSpPr txBox="1"/>
          <p:nvPr/>
        </p:nvSpPr>
        <p:spPr>
          <a:xfrm>
            <a:off x="3458094" y="2844225"/>
            <a:ext cx="2892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/>
              <a:t>2. Материали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1FA0FD-F82D-4D56-9C94-16C2023A32FE}"/>
              </a:ext>
            </a:extLst>
          </p:cNvPr>
          <p:cNvSpPr txBox="1"/>
          <p:nvPr/>
        </p:nvSpPr>
        <p:spPr>
          <a:xfrm>
            <a:off x="5866231" y="3643345"/>
            <a:ext cx="2194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/>
              <a:t>3. Кодът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1C2726-7A28-4572-9DE8-4D111EF5F017}"/>
              </a:ext>
            </a:extLst>
          </p:cNvPr>
          <p:cNvSpPr txBox="1"/>
          <p:nvPr/>
        </p:nvSpPr>
        <p:spPr>
          <a:xfrm>
            <a:off x="7306887" y="4359337"/>
            <a:ext cx="3458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/>
              <a:t>4. Демонстрация</a:t>
            </a:r>
            <a:endParaRPr lang="en-US" sz="3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E8E5AC-5776-43A3-BA64-54D0F897CF6A}"/>
              </a:ext>
            </a:extLst>
          </p:cNvPr>
          <p:cNvSpPr/>
          <p:nvPr/>
        </p:nvSpPr>
        <p:spPr>
          <a:xfrm>
            <a:off x="916009" y="3429000"/>
            <a:ext cx="1504603" cy="279731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832714-13C9-41C3-A341-FD838F6EE4E9}"/>
              </a:ext>
            </a:extLst>
          </p:cNvPr>
          <p:cNvSpPr/>
          <p:nvPr/>
        </p:nvSpPr>
        <p:spPr>
          <a:xfrm>
            <a:off x="916009" y="4875244"/>
            <a:ext cx="3262152" cy="1351073"/>
          </a:xfrm>
          <a:prstGeom prst="round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61D9-73BB-4AF3-95A9-F8902E82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Цел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7DCAF-63F4-4667-9CB5-17DF1914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59209"/>
            <a:ext cx="10353762" cy="3714749"/>
          </a:xfrm>
        </p:spPr>
        <p:txBody>
          <a:bodyPr/>
          <a:lstStyle/>
          <a:p>
            <a:r>
              <a:rPr lang="ru-RU" dirty="0"/>
              <a:t>В свят покосен от пандемия е необходимо да спазваме всички мерки против развитието на вируса. Контактът с всякакви повърхности следва да бъде ограничен. Моят проект цели точно това - безконтактно ползване на дезинфектант.</a:t>
            </a:r>
            <a:endParaRPr lang="en-US" dirty="0"/>
          </a:p>
        </p:txBody>
      </p:sp>
      <p:pic>
        <p:nvPicPr>
          <p:cNvPr id="5" name="Picture 4" descr="A close up of a flower&#10;&#10;Description automatically generated with medium confidence">
            <a:extLst>
              <a:ext uri="{FF2B5EF4-FFF2-40B4-BE49-F238E27FC236}">
                <a16:creationId xmlns:a16="http://schemas.microsoft.com/office/drawing/2014/main" id="{8A73EFC4-2F58-4CFE-A646-7370EE40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2" y="3933824"/>
            <a:ext cx="4516017" cy="2779087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4547C67-8FDC-4C93-A99C-ABC3D2D4C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47" y="3902487"/>
            <a:ext cx="2794755" cy="27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8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AF77-6B60-4703-A346-9C677793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94" y="432319"/>
            <a:ext cx="4497960" cy="1257300"/>
          </a:xfrm>
        </p:spPr>
        <p:txBody>
          <a:bodyPr>
            <a:normAutofit/>
          </a:bodyPr>
          <a:lstStyle/>
          <a:p>
            <a:r>
              <a:rPr lang="bg-BG" b="1" dirty="0"/>
              <a:t>Материали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F1EDA0-5014-41C3-9613-33B2261FD700}"/>
              </a:ext>
            </a:extLst>
          </p:cNvPr>
          <p:cNvSpPr/>
          <p:nvPr/>
        </p:nvSpPr>
        <p:spPr>
          <a:xfrm>
            <a:off x="2027249" y="1824525"/>
            <a:ext cx="2911756" cy="1340887"/>
          </a:xfrm>
          <a:prstGeom prst="roundRect">
            <a:avLst/>
          </a:prstGeom>
          <a:solidFill>
            <a:schemeClr val="bg1">
              <a:lumMod val="75000"/>
              <a:lumOff val="25000"/>
              <a:alpha val="66000"/>
            </a:schemeClr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9AB0-08B8-450D-8741-DCC01FDC2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249" y="1824525"/>
            <a:ext cx="3126360" cy="1478513"/>
          </a:xfrm>
        </p:spPr>
        <p:txBody>
          <a:bodyPr/>
          <a:lstStyle/>
          <a:p>
            <a:pPr marL="4941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Arduino Uno x1</a:t>
            </a:r>
          </a:p>
          <a:p>
            <a:pPr marL="4941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Servomotor 90° x1</a:t>
            </a:r>
          </a:p>
          <a:p>
            <a:pPr marL="4941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PIR Sensor x1</a:t>
            </a:r>
          </a:p>
        </p:txBody>
      </p:sp>
      <p:pic>
        <p:nvPicPr>
          <p:cNvPr id="6" name="Picture 5" descr="A close-up of a robot&#10;&#10;Description automatically generated with low confidence">
            <a:extLst>
              <a:ext uri="{FF2B5EF4-FFF2-40B4-BE49-F238E27FC236}">
                <a16:creationId xmlns:a16="http://schemas.microsoft.com/office/drawing/2014/main" id="{CCBCFEDF-2909-4577-975F-DF41259D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41" y="3559514"/>
            <a:ext cx="3104859" cy="2483887"/>
          </a:xfrm>
          <a:prstGeom prst="rect">
            <a:avLst/>
          </a:prstGeom>
        </p:spPr>
      </p:pic>
      <p:pic>
        <p:nvPicPr>
          <p:cNvPr id="8" name="Picture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036805E5-1481-43F7-B67D-C725A619B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696" y="3554963"/>
            <a:ext cx="4095555" cy="2488438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ABAB84-828E-46AB-A02B-7442F941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689" y="385569"/>
            <a:ext cx="2877911" cy="2877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5B8703-7842-41A6-B8DD-47FC710E7F97}"/>
              </a:ext>
            </a:extLst>
          </p:cNvPr>
          <p:cNvSpPr txBox="1"/>
          <p:nvPr/>
        </p:nvSpPr>
        <p:spPr>
          <a:xfrm>
            <a:off x="1593385" y="6339435"/>
            <a:ext cx="778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За повече информация относно компонентите можете да прочетете </a:t>
            </a:r>
            <a:r>
              <a:rPr lang="bg-BG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тък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41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1184-37BA-4A6C-AE28-031F8ECA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22" y="115077"/>
            <a:ext cx="10353762" cy="1257300"/>
          </a:xfrm>
        </p:spPr>
        <p:txBody>
          <a:bodyPr/>
          <a:lstStyle/>
          <a:p>
            <a:r>
              <a:rPr lang="bg-BG" b="1" dirty="0"/>
              <a:t>Кодът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F5BF-0FAF-488C-8284-6E0C0C370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591" y="298385"/>
            <a:ext cx="2342589" cy="890684"/>
          </a:xfrm>
        </p:spPr>
        <p:txBody>
          <a:bodyPr/>
          <a:lstStyle/>
          <a:p>
            <a:pPr marL="4941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Arduino IDE</a:t>
            </a:r>
          </a:p>
          <a:p>
            <a:pPr marL="4941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Servo.h</a:t>
            </a:r>
            <a:endParaRPr lang="en-US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6B664A9-1D35-4481-8D66-9C1BFE229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130" y="1372377"/>
            <a:ext cx="495953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7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A576-501F-4487-AE5C-8D0F2B78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3413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bg-BG" dirty="0"/>
              <a:t>Благодаря за отделеното време!</a:t>
            </a:r>
            <a:br>
              <a:rPr lang="bg-BG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C1E0-48DE-45D0-8466-042FA449B3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5328676" y="2667000"/>
            <a:ext cx="1524000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CA194-BBF8-4D3B-92D0-94AE83A3E9FB}"/>
              </a:ext>
            </a:extLst>
          </p:cNvPr>
          <p:cNvSpPr txBox="1"/>
          <p:nvPr/>
        </p:nvSpPr>
        <p:spPr>
          <a:xfrm>
            <a:off x="298577" y="5775944"/>
            <a:ext cx="4516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Проектът бе изработен от Ивайло Илиев</a:t>
            </a:r>
          </a:p>
          <a:p>
            <a:r>
              <a:rPr lang="en-US" dirty="0"/>
              <a:t>GitHub: </a:t>
            </a: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github.com/MultiTron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Tinkercad: 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tinkercad.com/things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86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{D7474944-B587-4581-A200-88350B3F71A4}tf00934815_win32</Template>
  <TotalTime>105</TotalTime>
  <Words>107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Goudy Old Style</vt:lpstr>
      <vt:lpstr>Wingdings 2</vt:lpstr>
      <vt:lpstr>SlateVTI</vt:lpstr>
      <vt:lpstr>Automatic Disinfectant Dispenser</vt:lpstr>
      <vt:lpstr>Съдържание</vt:lpstr>
      <vt:lpstr>Цел</vt:lpstr>
      <vt:lpstr>Материали</vt:lpstr>
      <vt:lpstr>Кодът</vt:lpstr>
      <vt:lpstr>Благодаря за отделеното време!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Disinfectant Dispenser</dc:title>
  <dc:creator>Ивайло Илиев</dc:creator>
  <cp:lastModifiedBy>Ивайло Илиев</cp:lastModifiedBy>
  <cp:revision>8</cp:revision>
  <dcterms:created xsi:type="dcterms:W3CDTF">2021-04-17T19:40:06Z</dcterms:created>
  <dcterms:modified xsi:type="dcterms:W3CDTF">2021-04-17T21:25:14Z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